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</p:sldMasterIdLst>
  <p:notesMasterIdLst>
    <p:notesMasterId r:id="rId11"/>
  </p:notesMasterIdLst>
  <p:sldIdLst>
    <p:sldId id="361" r:id="rId4"/>
    <p:sldId id="257" r:id="rId5"/>
    <p:sldId id="262" r:id="rId6"/>
    <p:sldId id="264" r:id="rId7"/>
    <p:sldId id="302" r:id="rId8"/>
    <p:sldId id="305" r:id="rId9"/>
    <p:sldId id="306" r:id="rId10"/>
  </p:sldIdLst>
  <p:sldSz cx="9144000" cy="5143500" type="screen16x9"/>
  <p:notesSz cx="6858000" cy="9144000"/>
  <p:embeddedFontLst>
    <p:embeddedFont>
      <p:font typeface="Anton" pitchFamily="2" charset="0"/>
      <p:regular r:id="rId12"/>
    </p:embeddedFont>
    <p:embeddedFont>
      <p:font typeface="DM Sans" pitchFamily="2" charset="0"/>
      <p:regular r:id="rId13"/>
      <p:bold r:id="rId14"/>
      <p:italic r:id="rId15"/>
      <p:boldItalic r:id="rId16"/>
    </p:embeddedFont>
    <p:embeddedFont>
      <p:font typeface="Helvetica Neue Light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b34bddd4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13b34bddd4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NOTA IMPORTANTE: En este punto el estudiante definitivamente te preguntará: ¿Por qué no estamos integrando websockets?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poder responder a esto, toca explicarle que el chat funciona perfectamente con el asunto de las </a:t>
            </a: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sessions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esto aún no lo hemos abordado.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importante aclarar a los estudiantes que habrá más prácticas integradoras a lo largo del curso, y que TODO el asunto de los chats, vendrá mejor verlo en una práctica integradora destinada para ello.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Fondo blanco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68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77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8" r:id="rId4"/>
    <p:sldLayoutId id="2147483721" r:id="rId5"/>
    <p:sldLayoutId id="214748380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03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1168980"/>
            <a:ext cx="62214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03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Final Práctica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Integradora</a:t>
            </a:r>
            <a:endParaRPr lang="es"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Elementos a integrar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7" name="Google Shape;347;p90"/>
          <p:cNvSpPr txBox="1"/>
          <p:nvPr/>
        </p:nvSpPr>
        <p:spPr>
          <a:xfrm>
            <a:off x="473350" y="2063850"/>
            <a:ext cx="3834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450">
                <a:latin typeface="DM Sans"/>
                <a:ea typeface="DM Sans"/>
                <a:cs typeface="DM Sans"/>
                <a:sym typeface="DM Sans"/>
              </a:rPr>
              <a:t>En el desarrollo de esta práctica de integración, repasarás y conectarás los siguientes conceptos:</a:t>
            </a:r>
            <a:endParaRPr sz="14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8" name="Google Shape;348;p90"/>
          <p:cNvSpPr txBox="1"/>
          <p:nvPr/>
        </p:nvSpPr>
        <p:spPr>
          <a:xfrm>
            <a:off x="4527575" y="1498200"/>
            <a:ext cx="3834600" cy="24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06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50"/>
              <a:buFont typeface="DM Sans"/>
              <a:buChar char="✓"/>
            </a:pPr>
            <a:r>
              <a:rPr lang="es" sz="1450" dirty="0">
                <a:latin typeface="DM Sans"/>
                <a:ea typeface="DM Sans"/>
                <a:cs typeface="DM Sans"/>
                <a:sym typeface="DM Sans"/>
              </a:rPr>
              <a:t>Mongo Avanzado</a:t>
            </a:r>
            <a:endParaRPr sz="14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206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50"/>
              <a:buFont typeface="DM Sans"/>
              <a:buChar char="✓"/>
            </a:pPr>
            <a:r>
              <a:rPr lang="es" sz="1450" dirty="0">
                <a:latin typeface="DM Sans"/>
                <a:ea typeface="DM Sans"/>
                <a:cs typeface="DM Sans"/>
                <a:sym typeface="DM Sans"/>
              </a:rPr>
              <a:t>Cookies</a:t>
            </a:r>
            <a:endParaRPr sz="14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206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50"/>
              <a:buFont typeface="DM Sans"/>
              <a:buChar char="✓"/>
            </a:pPr>
            <a:r>
              <a:rPr lang="es" sz="1450" dirty="0">
                <a:latin typeface="DM Sans"/>
                <a:ea typeface="DM Sans"/>
                <a:cs typeface="DM Sans"/>
                <a:sym typeface="DM Sans"/>
              </a:rPr>
              <a:t>Autenticación y autorización</a:t>
            </a:r>
            <a:endParaRPr sz="14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206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50"/>
              <a:buFont typeface="DM Sans"/>
              <a:buChar char="✓"/>
            </a:pPr>
            <a:r>
              <a:rPr lang="es" sz="1450" dirty="0">
                <a:latin typeface="DM Sans"/>
                <a:ea typeface="DM Sans"/>
                <a:cs typeface="DM Sans"/>
                <a:sym typeface="DM Sans"/>
              </a:rPr>
              <a:t>Passport</a:t>
            </a:r>
            <a:endParaRPr sz="14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206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50"/>
              <a:buFont typeface="DM Sans"/>
              <a:buChar char="✓"/>
            </a:pPr>
            <a:r>
              <a:rPr lang="es" sz="1450" dirty="0">
                <a:latin typeface="DM Sans"/>
                <a:ea typeface="DM Sans"/>
                <a:cs typeface="DM Sans"/>
                <a:sym typeface="DM Sans"/>
              </a:rPr>
              <a:t>jwt</a:t>
            </a:r>
            <a:endParaRPr sz="14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 dirty="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2795</TotalTime>
  <Words>212</Words>
  <Application>Microsoft Office PowerPoint</Application>
  <PresentationFormat>Presentación en pantalla (16:9)</PresentationFormat>
  <Paragraphs>32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DM Sans</vt:lpstr>
      <vt:lpstr>Anton</vt:lpstr>
      <vt:lpstr>Helvetica Neue Light</vt:lpstr>
      <vt:lpstr>Simple Light</vt:lpstr>
      <vt:lpstr>Coderhouse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32</cp:revision>
  <dcterms:modified xsi:type="dcterms:W3CDTF">2023-10-20T15:12:48Z</dcterms:modified>
</cp:coreProperties>
</file>